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9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73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48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7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2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98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07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1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87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45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E9DB-093D-4DC3-BB30-08F51FC5D586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8EC3-149D-4F8B-BB38-3C9570349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47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7431" y="347730"/>
            <a:ext cx="10264462" cy="5731098"/>
          </a:xfrm>
        </p:spPr>
        <p:txBody>
          <a:bodyPr>
            <a:normAutofit fontScale="90000"/>
          </a:bodyPr>
          <a:lstStyle/>
          <a:p>
            <a:r>
              <a:rPr kumimoji="1" lang="ja-JP" altLang="en-US" sz="11600" dirty="0" smtClean="0"/>
              <a:t>台風１９号に伴う</a:t>
            </a:r>
            <a:r>
              <a:rPr kumimoji="1" lang="en-US" altLang="ja-JP" sz="11600" dirty="0" smtClean="0"/>
              <a:t/>
            </a:r>
            <a:br>
              <a:rPr kumimoji="1" lang="en-US" altLang="ja-JP" sz="11600" dirty="0" smtClean="0"/>
            </a:br>
            <a:r>
              <a:rPr kumimoji="1" lang="ja-JP" altLang="en-US" sz="11600" dirty="0" smtClean="0"/>
              <a:t>一部公開中止</a:t>
            </a:r>
            <a:r>
              <a:rPr kumimoji="1" lang="en-US" altLang="ja-JP" sz="11600" dirty="0" smtClean="0"/>
              <a:t/>
            </a:r>
            <a:br>
              <a:rPr kumimoji="1" lang="en-US" altLang="ja-JP" sz="11600" dirty="0" smtClean="0"/>
            </a:br>
            <a:r>
              <a:rPr kumimoji="1" lang="ja-JP" altLang="en-US" sz="11600" dirty="0" smtClean="0"/>
              <a:t>について</a:t>
            </a:r>
            <a:endParaRPr kumimoji="1"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312493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台風１９号に伴う 一部公開中止 について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台風１９号に伴う 一部公開中止 について</dc:title>
  <dc:creator>sanc105</dc:creator>
  <cp:lastModifiedBy>sanc105</cp:lastModifiedBy>
  <cp:revision>1</cp:revision>
  <dcterms:created xsi:type="dcterms:W3CDTF">2019-10-11T07:47:26Z</dcterms:created>
  <dcterms:modified xsi:type="dcterms:W3CDTF">2019-10-11T07:47:41Z</dcterms:modified>
</cp:coreProperties>
</file>